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408" r:id="rId3"/>
    <p:sldId id="388" r:id="rId4"/>
    <p:sldId id="409" r:id="rId5"/>
  </p:sldIdLst>
  <p:sldSz cx="12192000" cy="6858000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0FE"/>
    <a:srgbClr val="0075BB"/>
    <a:srgbClr val="4588C6"/>
    <a:srgbClr val="CDD6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12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78" y="3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64E06-CFB6-4EB1-9842-007FB4F8211D}" type="datetimeFigureOut">
              <a:rPr lang="fr-FR" smtClean="0"/>
              <a:t>29/01/2021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E7B6C-50FB-4F02-AE28-C8D59FA950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602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ouv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2" descr="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681" y="0"/>
            <a:ext cx="9138696" cy="6462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490"/>
          <a:stretch/>
        </p:blipFill>
        <p:spPr>
          <a:xfrm>
            <a:off x="4637158" y="2900540"/>
            <a:ext cx="4498857" cy="164839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35" t="74968"/>
          <a:stretch/>
        </p:blipFill>
        <p:spPr>
          <a:xfrm>
            <a:off x="7065240" y="5761608"/>
            <a:ext cx="4955544" cy="92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677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ouv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12192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2" descr="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38696" cy="6462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à coins arrondis 3"/>
          <p:cNvSpPr/>
          <p:nvPr userDrawn="1"/>
        </p:nvSpPr>
        <p:spPr>
          <a:xfrm rot="21429461">
            <a:off x="8798639" y="-301768"/>
            <a:ext cx="3863677" cy="1486265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302"/>
          <a:stretch/>
        </p:blipFill>
        <p:spPr>
          <a:xfrm>
            <a:off x="9138696" y="134396"/>
            <a:ext cx="2810678" cy="88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379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fond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3" descr="bas page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53304" y="364705"/>
            <a:ext cx="9138696" cy="6462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 userDrawn="1"/>
        </p:nvSpPr>
        <p:spPr>
          <a:xfrm>
            <a:off x="11684000" y="6550026"/>
            <a:ext cx="609600" cy="276999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Geneva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Geneva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Geneva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Geneva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Geneva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-128"/>
              </a:defRPr>
            </a:lvl9pPr>
          </a:lstStyle>
          <a:p>
            <a:pPr algn="ctr" eaLnBrk="1" hangingPunct="1"/>
            <a:fld id="{5847F91E-0B63-4D2A-8C96-42BAE0553832}" type="slidenum">
              <a:rPr lang="fr-FR" altLang="fr-FR" sz="1200">
                <a:solidFill>
                  <a:schemeClr val="bg1"/>
                </a:solidFill>
                <a:latin typeface="Helvetica Light" charset="0"/>
              </a:rPr>
              <a:pPr algn="ctr" eaLnBrk="1" hangingPunct="1"/>
              <a:t>‹N°›</a:t>
            </a:fld>
            <a:r>
              <a:rPr lang="fr-FR" altLang="fr-FR" sz="1200">
                <a:solidFill>
                  <a:schemeClr val="bg1"/>
                </a:solidFill>
                <a:latin typeface="Helvetica Light" charset="0"/>
              </a:rPr>
              <a:t> </a:t>
            </a:r>
          </a:p>
        </p:txBody>
      </p:sp>
      <p:sp>
        <p:nvSpPr>
          <p:cNvPr id="8" name="Rectangle à coins arrondis 7"/>
          <p:cNvSpPr/>
          <p:nvPr userDrawn="1"/>
        </p:nvSpPr>
        <p:spPr>
          <a:xfrm rot="21429461">
            <a:off x="9868097" y="-163386"/>
            <a:ext cx="2522203" cy="860016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882"/>
          <a:stretch/>
        </p:blipFill>
        <p:spPr>
          <a:xfrm>
            <a:off x="9965597" y="41385"/>
            <a:ext cx="1877215" cy="596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072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 descr="fond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age 15" descr="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38696" cy="6462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à coins arrondis 13"/>
          <p:cNvSpPr/>
          <p:nvPr userDrawn="1"/>
        </p:nvSpPr>
        <p:spPr>
          <a:xfrm rot="21429461">
            <a:off x="8798639" y="-301768"/>
            <a:ext cx="3863677" cy="1486265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302"/>
          <a:stretch/>
        </p:blipFill>
        <p:spPr>
          <a:xfrm>
            <a:off x="9138696" y="134396"/>
            <a:ext cx="2810678" cy="886535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35" t="74968"/>
          <a:stretch/>
        </p:blipFill>
        <p:spPr>
          <a:xfrm>
            <a:off x="4323425" y="5799136"/>
            <a:ext cx="4181802" cy="778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37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1" r:id="rId2"/>
    <p:sldLayoutId id="2147483668" r:id="rId3"/>
    <p:sldLayoutId id="2147483670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-128"/>
          <a:cs typeface="Geneva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-128"/>
          <a:cs typeface="Geneva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48186" y="2117970"/>
            <a:ext cx="643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Titre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548186" y="4192954"/>
            <a:ext cx="6439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Auteur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548185" y="5244123"/>
            <a:ext cx="6439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Affiliation</a:t>
            </a:r>
          </a:p>
        </p:txBody>
      </p:sp>
    </p:spTree>
    <p:extLst>
      <p:ext uri="{BB962C8B-B14F-4D97-AF65-F5344CB8AC3E}">
        <p14:creationId xmlns:p14="http://schemas.microsoft.com/office/powerpoint/2010/main" val="402177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597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747477" y="3118340"/>
            <a:ext cx="4697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30407683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7380</TotalTime>
  <Words>4</Words>
  <Application>Microsoft Office PowerPoint</Application>
  <PresentationFormat>Grand écran</PresentationFormat>
  <Paragraphs>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Geneva</vt:lpstr>
      <vt:lpstr>Helvetica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Csuper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graphiste</dc:creator>
  <cp:lastModifiedBy>Geoffroy Marx</cp:lastModifiedBy>
  <cp:revision>444</cp:revision>
  <dcterms:created xsi:type="dcterms:W3CDTF">2013-06-13T15:12:35Z</dcterms:created>
  <dcterms:modified xsi:type="dcterms:W3CDTF">2021-01-29T08:49:33Z</dcterms:modified>
</cp:coreProperties>
</file>